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E375E-D3E2-43BC-8DC5-91CF1E7ED3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1EF23-F5EE-43A5-BC68-29DDDCB6BC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D-serine contributes to the induction of LTD. (A and B) DAAO (0.1 units/mL) abolished the LTD induced by 50% (A) and 80% stimulus intensity (B). (C) The DAAO-induced impairment of LTD was rescued by exogenous application of 100 μM D-serine or the GlyT1 inhibitor sarcosine (1 mM) (filled circles, DAAO; filled triangles, DAAO + 100 μM D-serine; open triangles, DAAO + sarcosine).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F3C3CF-9920-4693-AC88-E6D2CA259E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2391–2401,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Endogenous D-serine contributes to the induction of LTD. (A and B) DAAO (0.1 units/mL) abolished the LTD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Endogenous D-serine contributes to the induction of LTD. (A and B) DAAO (0.1 units/mL) abolished the LTD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2024-04-26T05:38:22Z</dcterms:modified>
</cp:coreProperties>
</file>