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C77613-0458-4A2F-8AC4-FDC0DFDFCAA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351203-0E25-48D7-9C0A-DC160A17BAC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3. Signal parameters. Black dots on the signal curve correspond to local maxima and open circles correspond to local minima.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D1F3A1-E835-4889-8436-BF09314E511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h21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32, Issue 2, 16 January 2004, Pages 562–569,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https://doi.org/10.1093/nar/gkh216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3. Signal parameters. Black dots on the signal curve correspond to local maxima and open circles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Signal parameters. Black dots on the signal curve correspond to local maxima and open circles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2024-04-26T20:01:26Z</dcterms:modified>
</cp:coreProperties>
</file>