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A1B588-9BA2-4D64-A480-BAD5E83E9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C0FBC-AC9D-4EA1-8AFF-5FA3281612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494A9-1821-4436-B956-2E5F077E93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2024-04-26T18:41:49Z</dcterms:modified>
</cp:coreProperties>
</file>