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A45810-5AF9-46E6-8DFB-F97676F52A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56D3B-F000-4AED-A127-7BD733695C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376E3-D6B7-47B8-B019-31A78AC2DA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2024-04-26T21:40:50Z</dcterms:modified>
</cp:coreProperties>
</file>