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AF354-0AA0-4F88-9C9A-0851F1BCE9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58E62-9605-40A9-9749-09436529F8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508EF1-1B56-4AC9-9CBB-13E9EF293B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2024-04-27T02:18:43Z</dcterms:modified>
</cp:coreProperties>
</file>