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FEE958-B1BA-4FD1-B0D8-69A3D38679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DB093-A67E-4E50-831B-E8337031DB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Basic characterizations of the hippocampal–mPFC pathway. (A) A biocytin-filled neuron exhibiting morphology (A1) and firing properties (A2) that are typical to interneurons. Stimulation of hippocampal afferent fibers evoked EPSPs with consistently short synaptic delays (A3). (B) A pyramidal neuron located in layer 5 showing long apical dendrites (B1) and burst firing (B2). Coapplication of APV and CNQX diminished EPSPs. (C) Comparison of PPF ratios between hippocampal and cortical pathways in mPFC (* denoted significant difference P &lt; 0.05). (D) A layer 5 pyramidal neuron responded to stimulation of hippocampal afferent fibers in a stable way over 80 min tested.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9EB71-CE25-49C1-AAF6-6AB285DC08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393–403,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Basic characterizations of the hippocampal–mPFC pathway. (A) A biocytin-filled neuron exhibiting morphology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Basic characterizations of the hippocampal–mPFC pathway. (A) A biocytin-filled neuron exhibiting morphology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2024-04-26T05:19:55Z</dcterms:modified>
</cp:coreProperties>
</file>