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CC3359-192D-4029-A12D-330EDC8AD4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81BA69-089F-40C3-B4BB-C0A3491BC55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Location of significant BP reductions in the voxel‐by‐voxel analysis during sequential paced movement as compared with rest in healthy controls (A) and Parkinson’s disease patients (B). Images are transverse and coronal projections of statistical parametric maps. Areas of significant difference are shown as black areas projected onto the standard stereotactic grid or in yellow on a standard MRI (right hemisphere on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ED30AF-2070-4CF8-838C-4AC7C0AF119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g0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126, Issue 2, February 2003, Pages 312–325, </a:t>
            </a:r>
            <a:r>
              <a:rPr lang="en-US" altLang="en-US" sz="1000">
                <a:solidFill>
                  <a:srgbClr val="333333"/>
                </a:solidFill>
                <a:hlinkClick r:id="rId3"/>
              </a:rPr>
              <a:t>https://doi.org/10.1093/brain/awg035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Location of significant BP reductions in the voxel‐by‐voxel analysis during sequential paced movement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Location of significant BP reductions in the voxel‐by‐voxel analysis during sequential paced movement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2024-04-26T07:44:34Z</dcterms:modified>
</cp:coreProperties>
</file>