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88B12-D916-4C64-B588-9085F069D3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59101-84FC-41B5-9B49-FA129CB3B1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5BBA7-7F8C-4303-B625-87133FF4A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2024-04-26T12:38:26Z</dcterms:modified>
</cp:coreProperties>
</file>