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36277A-DC06-4020-B735-DE70DC2A22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C545B8-174A-4D17-B261-D0AB2E6080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prostate-specific antigen (PSA) concentrations among 910 sexually active women who completed an interview about sexual activity and condom use in the past 7 days, Prostate-Specific Antigen Study, Zimbabwe, 2006–2007. PSA concentrations greater than 1.0 ng/mL were considered as providing evidence of semen exposure within the past 2 days.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2009.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D648C1-49B6-48BA-9FA7-F28E872C41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p2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170, Issue 7, 1 October 2009, Pages 918–924,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https://doi.org/10.1093/aje/kwp219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Distribution of prostate-specific antigen (PSA) concentrations among 910 sexually active women who completed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Distribution of prostate-specific antigen (PSA) concentrations among 910 sexually active women who completed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2024-04-26T02:24:33Z</dcterms:modified>
</cp:coreProperties>
</file>