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CC6DA-69D8-4D8B-B2D9-2C2EC70D0E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5E3EC-CC64-4704-B2FA-AC11323C75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Comparisons of repeat measures of doubly labeled water (DLW) and urinary nitrogen (UN) with corresponding intakes from the self-reported food frequency questionnaire (FFQ) used in the Women's Health Initiative Nutritional Biomarkers Study, 2004–2005. The dotted line denotes the 45° line (y = x). Each plot gives Pearson correlations for the logarithm of visit 1 measures versus visit 3 measures of DLW total energy expenditure (kcal) (n = 101), FFQ energy intake (kcal) (n = 111), 24-hour UN-based protein intake (g) (n = 111), and FFQ protein intake (g) (n = 111).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FAE42-DA8A-4C43-A502-2FD7AC72BC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167, Issue 10, 15 May 2008, Pages 1247–1259,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Comparisons of repeat measures of doubly labeled water (DLW) and urinary nitrogen (UN) with corresponding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Comparisons of repeat measures of doubly labeled water (DLW) and urinary nitrogen (UN) with corresponding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2024-05-01T21:59:16Z</dcterms:modified>
</cp:coreProperties>
</file>