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4B3C2B-0851-4D8F-AC9E-91200B93E46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4C07FB-F6E2-4E6C-AE3D-60096FFA367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The MdLF and the cortical regions it connects are shown on a parasagittal (A) and an axial profile (B) in a representative subject. MdLF resulted from DT-MRI–based tractography and the cortical regions of interest were derived using cortical parcellation (Caviness et al. 1996). MdLF fibers are shown within the cortex of the STG (T1a and T1p) in coronal sections (C) and (D). MdLF fibers within the cortex of the angular gyrus are shown in coronal (E). Abbreviations: AG: angular gyrus; T1a: STG, anterior; T1p: STG, posterior; L: left; R: right.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7181F1-808C-4389-93B4-A58D1AFA40C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12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4, April 2009, Pages 777–785, </a:t>
            </a:r>
            <a:r>
              <a:rPr lang="en-US" altLang="en-US" sz="1000">
                <a:solidFill>
                  <a:srgbClr val="333333"/>
                </a:solidFill>
                <a:hlinkClick r:id="rId3"/>
              </a:rPr>
              <a:t>https://doi.org/10.1093/cercor/bhn124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The MdLF and the cortical regions it connects are shown on a parasagittal (A) and an axial profile (B) in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The MdLF and the cortical regions it connects are shown on a parasagittal (A) and an axial profile (B) in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2024-04-26T09:57:14Z</dcterms:modified>
</cp:coreProperties>
</file>