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CA4B2-9D6B-454A-9C67-CC10B86F76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F1D1E-6A14-463A-A47C-A371D25A33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Photomicrographs of NNF labelled cells from layers 3Bα, 3C and 6 of the operculum V1 at the different stages of postnatal development studied, revealing their morphology. Evident are the immaturity of the pyramidal cells at their first appearance, as well as the subsequent growth of the cell body and apical dendrite, and the acquisition of a more complex basal dendritic tree. Scale bar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13FF7-D4D0-49FE-970A-2AD9A62610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740–748, </a:t>
            </a:r>
            <a:r>
              <a:rPr lang="en-US" altLang="en-US" sz="1000">
                <a:solidFill>
                  <a:srgbClr val="333333"/>
                </a:solidFill>
                <a:hlinkClick r:id="rId3"/>
              </a:rPr>
              <a:t>https://doi.org/10.1093/cercor/bhh175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Photomicrographs of NNF labelled cells from layers 3Bα, 3C and 6 of the operculum V1 at the different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Photomicrographs of NNF labelled cells from layers 3Bα, 3C and 6 of the operculum V1 at the different stages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2024-04-26T04:26:12Z</dcterms:modified>
</cp:coreProperties>
</file>