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4BBDE-E792-42B5-A5CD-DDEC60BC0D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0ADFE-6674-45DC-A2F2-C43ECCA84C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Relation and polarity of clusters obtained from mac1 array experiment when all the significant genes are used. Cn, cluster label; &gt;, the cluster on the left completely contains the cluster on the right; ++, all the genes in the cluster are up‐regulated; +, at least 80% of the genes in the cluster are up‐regulated; – –, all the genes in the cluster are down‐regulated; –, at least 80% of the genes in the cluster are down‐regulated.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35151-10D9-4A1D-AAE1-A3B2743661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5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8, 15 April 2004, Pages 2362–2371,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https://doi.org/10.1093/nar/gkh557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Relation and polarity of clusters obtained from mac1 array experiment when all the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023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Relation and polarity of clusters obtained from mac1 array experiment when all the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2024-04-26T10:53:31Z</dcterms:modified>
</cp:coreProperties>
</file>