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58BF7-8CE4-4021-A394-E0BFDF0E2B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8E6EC3-2905-48D4-B41E-1C0E198600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This conceptual framework for the natural history of calcific aortic valve disease illustrates the spectrum of disease from the ‘at risk’ patient to the patient with end-stage severe symptomatic aortic stenosis. Once aortic sclerosis is detectable, there is an increased risk of cardiovascular events, as shown by deviation of the survival curve (purple line) from the expected event-free survival (light blue line). At the onset of even mild symptoms, survival deviates even more from expected, with a dramatic decline in survival with severe symptomatic aortic stenosis. Aortic valve replacement (AVR) at the onset of early symptoms prevents these late adverse outcomes.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B17DF3-57D9-44A7-BBE8-999310F689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1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16, August 2009, Pages 1940–1942, </a:t>
            </a:r>
            <a:r>
              <a:rPr lang="en-US" altLang="en-US" sz="1000">
                <a:solidFill>
                  <a:srgbClr val="333333"/>
                </a:solidFill>
                <a:hlinkClick r:id="rId3"/>
              </a:rPr>
              <a:t>https://doi.org/10.1093/eurheartj/ehp175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This conceptual framework for the natural history of calcific aortic valve disease illustrates the spectrum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This conceptual framework for the natural history of calcific aortic valve disease illustrates the spectrum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2024-04-26T21:18:05Z</dcterms:modified>
</cp:coreProperties>
</file>