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Lst>
  <p:sldSz cx="9144000" cy="6858000" type="screen4x3"/>
  <p:notesSz cx="6858000" cy="9144000"/>
  <p:custDataLst>
    <p:tags r:id="rId1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53B5F8-887F-42E1-A40C-D545860642F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0C14CF-57B5-488B-A48A-C124F4EFA0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diagram of the configuration states of the spatially correlated/coupled TC/LC after irradiation. Configurations: I, a locally trapped electron and hole; II, trapped electron only; III, trapped hole only; and IV, both TC and LC are empty following irradiation. See text for a detailed description.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Photon energy response of MTS-N (LiF:Mg,Ti) detectors. The measured response is ∼10% higher than predicted from the calculations based on mass energy absorption coefficients.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Measured photon energy response of standard (closed squares), sensitised (open triangles) LiF:Mg,Ti (sMTS-N) and high-sensitivity (plus symbols) LiF:Mg,Cu,P (MCP-N) detectors plotted against the ratio of mass energy absorption coefficients for LiF doped with Mg and Ti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Calculated TL efficiency after X-ray irradiation, relative to that for 137Cs gamma rays for standard (a) and sensitised (b) MTS-N detectors, for different simulated target diameters.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Measured TL efficiency for standard (squares) and sensitised (triangles) MTS-N detectors and corresponding calculated TL efficiency (lines), for target diameter d = 20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Relative TL efficiency, η (triangles) of MCP-N detectors for monoenergetic X rays calculated according to the microdosimetric one-hit detector model for target diameter d = 24 nm (ρ = 2.5 g cm−3) and the saturation parameter α = 0.0091 Gy−1. Circles correspond to the mean lineal energy for monoenergetic X rays, calculated using Monte Carlo simulated tracks in water [adapted from Ref. (22)].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Calculated response of MCP-N detectors for low-energy photons (solid line) and experimental data from measurements performed at Stanford monoenergetic synchrotron X rays and in Riso (55Fe).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Experimentally measured f(D) of peak 5 using 90Sr/90Y electrons at a heating rate of 1 K s−1. The UNIM fit[] to the experimental data was achieved using the following parameter values: βTC = 1.1 × 10−3 Gy−1; βLC = 3.5 × 10−3 Gy−1; βcc = 1.0 × 10−4 Gy−1; ks = 0.085; ro = 2 × 10−9 m; SLC = 9.6 × 10−16 m2; λo = 475 × 10−10 m2; and NLC = 1.95 × 1022 m−3.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Experimentally measured f(D) for three photon energies. The solid line shows a UNIM fit using parameter values similar to those employed in Figure 2. The decreasing supralinearity with decreasing photon energy is due to the greater average ionisation densities at the lower energies leading to enhanced simultaneous e–h population of the localized TC/LC pair.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Geometric representation (cross section) of two HCP tracks according to the track interaction model. R is the distance between the axes of neighbouring tracks. reff [employed in earlier TIM models is replaced by the track structure parameters (TSPs) as shown in Figure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TC radial occupation probabilities using βTC = 1.0 × 10−3 Gy−1 for 1–10 MeV He ions. (b) LC radial occupation probabilities using βLC = 3.5 × 10−3 Gy−1 for 1–10 MeV He ions. The appropriate TSPs (r100, r50 and rmax) can be calculated from the radial occupation probabilities.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Experimentally measured TL fluence response, f(n), for glow peak 5b: (a) 1 MeV, (b) 2.6 MeV He ions and (c) 6.8 MeV He ions. An ETIM fit to the experimental data is also shown using the parameters tabulated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Theoretically calculated TL fluence response functions, f(n) for He ion energies from 1 to 10 MeV using the TSPs shown in Table 1. f(n)max increases with increasing He ion energy; in addition there is a slight increase in the value of the fluence where f(n)max occurs as the He ion energy increases.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Experimental proton to gamma (closed squares) and helium to gamma (closed triangles) relative TL efficiencies for the total TL signal and peak 5 in TLD-100 plotted vs. the respective LET in water of the various radiations. Solid and dashed curves represent MTST predictions for protons and helium ions, respectively(29).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Relative TL efficiency, η, of (a) LiF:Mg,Cu,P (MCP-N) and (b) LiF:Mg,Ti (MTS-N) detectors after irradiation by monoenergetic ions, calculated using the microdosimetric model. No slowing-down of the ions is assumed in the detector.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Radiation Protection Dosimetry Vol. 109, No.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138E52-FBC0-4836-B464-F10D7E1A604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rpd/nch31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diagram of the configuration states of the spatially correlated/coupled TC/LC after irradiation.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5767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Photon energy response of MTS-N (LiF:Mg,Ti) detectors. The measured response is ∼10% higher than predicted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5816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Measured photon energy response of standard (closed squares), sensitised (open triangles) LiF:Mg,Ti (sMTS-N)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Calculated TL efficiency after X-ray irradiation, relative to that for </a:t>
            </a:r>
            <a:r>
              <a:rPr lang="en-US" altLang="en-US" b="0" baseline="30000"/>
              <a:t>137</a:t>
            </a:r>
            <a:r>
              <a:rPr lang="en-US" altLang="en-US" b="0"/>
              <a:t>Cs gamma rays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7291"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Measured TL efficiency for standard (squares) and sensitised (triangles) MTS-N detectors and corresponding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27684"/>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Relative TL efficiency, η (triangles) of MCP-N detectors for monoenergetic X rays calculated according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1193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Calculated response of MCP-N detectors for low-energy photons (solid line) and experimental data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58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Experimentally measured f(D) of peak 5 using </a:t>
            </a:r>
            <a:r>
              <a:rPr lang="en-US" altLang="en-US" b="0" baseline="30000"/>
              <a:t>90</a:t>
            </a:r>
            <a:r>
              <a:rPr lang="en-US" altLang="en-US" b="0"/>
              <a:t>Sr/</a:t>
            </a:r>
            <a:r>
              <a:rPr lang="en-US" altLang="en-US" b="0" baseline="30000"/>
              <a:t>90</a:t>
            </a:r>
            <a:r>
              <a:rPr lang="en-US" altLang="en-US" b="0"/>
              <a:t>Y electrons at a heating rate of 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93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Experimentally measured f(D) for three photon energies. The solid line shows a UNIM fit using parameter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0910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Geometric representation (cross section) of two HCP tracks according to the track interaction model. R is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774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TC radial occupation probabilities using β</a:t>
            </a:r>
            <a:r>
              <a:rPr lang="en-US" altLang="en-US" b="0" baseline="-25000"/>
              <a:t>TC</a:t>
            </a:r>
            <a:r>
              <a:rPr lang="en-US" altLang="en-US" b="0"/>
              <a:t> = 1.0 × 10</a:t>
            </a:r>
            <a:r>
              <a:rPr lang="en-US" altLang="en-US" b="0" baseline="30000"/>
              <a:t>−3</a:t>
            </a:r>
            <a:r>
              <a:rPr lang="en-US" altLang="en-US" b="0"/>
              <a:t> Gy</a:t>
            </a:r>
            <a:r>
              <a:rPr lang="en-US" altLang="en-US" b="0" baseline="30000"/>
              <a:t>−1</a:t>
            </a:r>
            <a:r>
              <a:rPr lang="en-US" altLang="en-US" b="0"/>
              <a:t> for 1–10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367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Experimentally measured TL fluence response, f(n), for glow peak 5b: (a) 1 MeV, (b) 2.6 MeV He ions and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4775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Theoretically calculated TL fluence response functions, f(n) for He ion energies from 1 to 10 MeV using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8191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Experimental proton to gamma (closed squares) and helium to gamma (closed triangles) relative TL efficiencies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491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109, Issue 4, July 2004, Pages 331–348, </a:t>
            </a:r>
            <a:r>
              <a:rPr lang="en-US" altLang="en-US" sz="1000">
                <a:solidFill>
                  <a:srgbClr val="333333"/>
                </a:solidFill>
                <a:hlinkClick r:id="rId3"/>
              </a:rPr>
              <a:t>https://doi.org/10.1093/rpd/nch310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Relative TL efficiency, η, of (a) LiF:Mg,Cu,P (MCP-N) and (b) LiF:Mg,Ti (MTS-N) detectors after irradiation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49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45</Paragraphs>
  <Slides>15</Slides>
  <Notes>15</Notes>
  <TotalTime>3343</TotalTime>
  <HiddenSlides>0</HiddenSlides>
  <MMClips>0</MMClips>
  <ScaleCrop>0</ScaleCrop>
  <HeadingPairs>
    <vt:vector baseType="variant" size="4">
      <vt:variant>
        <vt:lpstr>Theme</vt:lpstr>
      </vt:variant>
      <vt:variant>
        <vt:i4>1</vt:i4>
      </vt:variant>
      <vt:variant>
        <vt:lpstr>Slide Titles</vt:lpstr>
      </vt:variant>
      <vt:variant>
        <vt:i4>15</vt:i4>
      </vt:variant>
    </vt:vector>
  </HeadingPairs>
  <TitlesOfParts>
    <vt:vector baseType="lpstr" size="16">
      <vt:lpstr>13_Office Theme</vt:lpstr>
      <vt:lpstr>Figure 1. Schematic diagram of the configuration states of the spatially correlated/coupled TC/LC after irradiation. ...</vt:lpstr>
      <vt:lpstr>Figure 2. Experimentally measured f(D) of peak 5 using 90Sr/90Y electrons at a heating rate of 1 ...</vt:lpstr>
      <vt:lpstr>Figure 3. Experimentally measured f(D) for three photon energies. The solid line shows a UNIM fit using parameter ...</vt:lpstr>
      <vt:lpstr>Figure 4. Geometric representation (cross section) of two HCP tracks according to the track interaction model. R is the ...</vt:lpstr>
      <vt:lpstr>Figure 5. (a) TC radial occupation probabilities using βTC = 1.0 × 10−3 Gy−1 for 1–10 ...</vt:lpstr>
      <vt:lpstr>Figure 6. Experimentally measured TL fluence response, f(n), for glow peak 5b: (a) 1 MeV, (b) 2.6 MeV He ions and (c) ...</vt:lpstr>
      <vt:lpstr>Figure 7. Theoretically calculated TL fluence response functions, f(n) for He ion energies from 1 to 10 MeV using the ...</vt:lpstr>
      <vt:lpstr>Figure 8. Experimental proton to gamma (closed squares) and helium to gamma (closed triangles) relative TL efficiencies ...</vt:lpstr>
      <vt:lpstr>Figure 9. Relative TL efficiency, η, of (a) LiF:Mg,Cu,P (MCP-N) and (b) LiF:Mg,Ti (MTS-N) detectors after irradiation ...</vt:lpstr>
      <vt:lpstr>Figure 10. Photon energy response of MTS-N (LiF:Mg,Ti) detectors. The measured response is ∼10% higher than predicted ...</vt:lpstr>
      <vt:lpstr>Figure 11. Measured photon energy response of standard (closed squares), sensitised (open triangles) LiF:Mg,Ti (sMTS-N) ...</vt:lpstr>
      <vt:lpstr>Figure 12. Calculated TL efficiency after X-ray irradiation, relative to that for 137Cs gamma rays for ...</vt:lpstr>
      <vt:lpstr>Figure 13. Measured TL efficiency for standard (squares) and sensitised (triangles) MTS-N detectors and corresponding ...</vt:lpstr>
      <vt:lpstr>Figure 14. Relative TL efficiency, η (triangles) of MCP-N detectors for monoenergetic X rays calculated according to the ...</vt:lpstr>
      <vt:lpstr>Figure 15. Calculated response of MCP-N detectors for low-energy photons (solid line) and experimental data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2024-09-20T01:54:06Z</dcterms:modified>
</cp:coreProperties>
</file>