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D8E90E-4C98-4B74-9EAC-1D4A27E69B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CD243-DBD6-4289-B042-990BD6F7B5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Inverse relationship between OCC and hippocampal volume. Higher OCC is associated with lower hippocampal volumes given same memory test scores and adjusted for age, sex, education, ICV, MRI scan-cognitive testing time interval, AD risk factors, vascular risk factors, mental health factors, and SES. For graphing purposes, OCC was dichotomized at the median into the depicted low versus high groups. OCC = occupational complexity; ICV = intracranial volume; MRI = magnetic resonance imaging; AD = Alzheimer's disease; SES = socioeconomic status.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F0FA00-AFA7-477C-9161-C4C14DB64B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v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30, Issue 7, November 2015, Pages 634–642, </a:t>
            </a:r>
            <a:r>
              <a:rPr lang="en-US" altLang="en-US" sz="1000">
                <a:solidFill>
                  <a:srgbClr val="333333"/>
                </a:solidFill>
                <a:hlinkClick r:id="rId3"/>
              </a:rPr>
              <a:t>https://doi.org/10.1093/arclin/acv041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Inverse relationship between OCC and hippocampal volume. Higher OCC is associated with lower hippocampal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Inverse relationship between OCC and hippocampal volume. Higher OCC is associated with lower hippocampal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2024-04-26T14:18:26Z</dcterms:modified>
</cp:coreProperties>
</file>