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CDBAF-B4C3-4F0F-9DD6-6C9E489B2C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7ED68-D2BB-4212-BA8F-95CCC097F8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D5E3E-7FF7-4CE5-8D7C-7282B54AB4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2024-04-27T00:10:32Z</dcterms:modified>
</cp:coreProperties>
</file>