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2BD308-6EBE-4148-8D4B-0E0F0AD6BA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3CA643-DE4E-49F1-ABCB-4EBD38626A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Plasmids carrying rDNA which were used to support growth of rdnΔΔ strains. Structures of plasmids pRDN-hyg1, pNOY373 (p-Pol I) and pNOY353 (p-Pol II) are shown. Plasmid pRDN-hyg1 carries a T→C mutation at the site (indicated by an asterisk) encoding position 1756 of 18S rRNA (13). E in the rDNA carried by pNOY373 is the segment containing T/E/RFB (see Fig. 1) and two flanking lines indicate the two restriction sites created by mutagenesis.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E17781-727A-4207-8F4D-9834F5E4C2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18.35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18, 15 September 2000, Pages 3524–3534,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https://doi.org/10.1093/nar/28.18.3524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Plasmids carrying rDNA which were used to support growth of rdnΔΔ strains. Structures of plasmids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Plasmids carrying rDNA which were used to support growth of rdnΔΔ strains. Structures of plasmids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2024-04-27T04:47:46Z</dcterms:modified>
</cp:coreProperties>
</file>