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7326F4-C98D-454F-A74A-874E1B9508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1CD7F4-B2CC-4848-BE3F-8A6CB4E465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Stability of weights when BDNF (J(4)) is varied. Plotted is the pixel-by-pixel correlation between the weights at each time point and those of iteration 40 000, for different values of BDNF. For normal BDNF levels (J(4) = 1): these weights are the most stable and, once the weights converge, there is only a slow variation of the weights. For a 50% reduction of BDNF (J(4) = 0.5): weights develop more rapidly, but also are less stable. For a 90% reduction of BDNF (J(4) = 0.1): weights are extremely unstable. For a 50% increase of BDNF (J(4) = 1.5): weights do not develop significantly from initial values. This last case is consistent with experiments about subplate ablation.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9E0C7E-AA48-4912-BA9D-13DB5D643A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8.8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8, August 2003, Pages 852–863,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https://doi.org/10.1093/cercor/13.8.852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 </a:t>
            </a:r>
            <a:r>
              <a:rPr lang="en-US" altLang="en-US" b="0"/>
              <a:t>Stability of weights when BDNF (J</a:t>
            </a:r>
            <a:r>
              <a:rPr lang="en-US" altLang="en-US" b="0" baseline="30000"/>
              <a:t>(4)</a:t>
            </a:r>
            <a:r>
              <a:rPr lang="en-US" altLang="en-US" b="0"/>
              <a:t>) is varied. Plotted is the pixel-by-pixel correlation between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 Stability of weights when BDNF (J(4)) is varied. Plotted is the pixel-by-pixel correlation between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2024-04-26T15:46:59Z</dcterms:modified>
</cp:coreProperties>
</file>