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7457EA-AA33-4563-9818-E63B7F7424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51CE8D-81F8-455C-B186-62F7061B73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lamination pattern of the cerebral wall during the developmental peak (27–30 post-ovulatory weeks) and subsequent dissolution (31–36 post-ovulatory weeks) of the subplate zone. Low-power views of (A,B,D) T1-weighted, (C) Nissl-stained and (E) PAS-AB-stained (A) parasagittal and (B–E) coronal sections through the brains of premature newborns at (A) 29 post-ovulatory weeks, (B) 31 post-ovulatory weeks and (C–E) 36 post-ovulatory weeks. After 30 post-ovulatory weeks the subplate zone is visible just below the cortical plate and within gyral crests in the T1-weighted and PAS-AB sections (arrows in B,D,E). The double arrows in (D) indicate the cingulum bundle. The central part of the white matter has a non-homogeneous appearance (asterisk in C,D), probably because it contains late-developing longitudinal association tracts. For details, see the text. Other abbreviations are given in the legend to Figure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79277-13FA-4F43-B8F5-E945C95191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5.5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5, May 2002, Pages 536–544,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https://doi.org/10.1093/cercor/12.5.536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The lamination pattern of the cerebral wall during the developmental peak (27–30 post-ovulatory weeks)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The lamination pattern of the cerebral wall during the developmental peak (27–30 post-ovulatory weeks)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2024-04-26T05:55:42Z</dcterms:modified>
</cp:coreProperties>
</file>