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E85D26-B46B-4C9A-901C-89E43A4AD2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0B9B57-8E86-428B-AE61-64E13197A6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Whole-brain analysis. Overlaid activation maps from 3 whole-brain analyses: 8L &gt; 4L in red, FD &gt; 4L in green, MS &gt; 4L in yellow. (a) All 3 activation patterns overlaid on a single brain. Clockwise from top left: Lateral surface of the left hemisphere, lateral surface of the right hemisphere, right PFC cut away revealing medial PFC and right insula activations, and left PFC cut away revealing medial PFC and left insula activations. (b) Bilateral view of lateral surface showing activations from the 8L &gt; 4L contrast only. ROI outlines from Figure 1 also shown: Rule Abstraction ROIs in red outline, Information Cascade ROIs in blue outline. (c) Bilateral view of the lateral surface showing activations from the FD &gt; 4L contrast only. (d) Bilateral view of the lateral surface showing activations from the MS &gt; 4L contrast only.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C26068-3B0F-49B0-B696-DC3597E04EC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532–540, </a:t>
            </a:r>
            <a:r>
              <a:rPr lang="en-US" altLang="en-US" sz="1000">
                <a:solidFill>
                  <a:srgbClr val="333333"/>
                </a:solidFill>
                <a:hlinkClick r:id="rId3"/>
              </a:rPr>
              <a:t>https://doi.org/10.1093/cercor/bhs333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Whole-brain analysis. Overlaid activation maps from 3 whole-brain analyses: 8L &gt; 4L in red, FD &gt; 4L in green,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Whole-brain analysis. Overlaid activation maps from 3 whole-brain analyses: 8L &gt; 4L in red, FD &gt; 4L in green,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2024-04-26T19:41:14Z</dcterms:modified>
</cp:coreProperties>
</file>