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DDE69-4344-4807-8224-6381BB13B1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7BFBC-BB88-4ECE-B8CC-42950BC865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 Anticipatory SCRs and behavioral responses (card selection) as a function of four periods (pre-punishment, pre-hunch, hunch and conceptual) from normal control subjects (n = 10) and VM patients (n = 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3F03A-74F2-43C6-B28D-9EF9F79338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0.3.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10, Issue 3, March 2000, Pages 295–307,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https://doi.org/10.1093/cercor/10.3.295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Anticipatory SCRs and behavioral responses (card selection) as a function of four periods (pre-punishment,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Anticipatory SCRs and behavioral responses (card selection) as a function of four periods (pre-punishment,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2024-04-26T15:15:13Z</dcterms:modified>
</cp:coreProperties>
</file>