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6B151C-F39D-4A97-84FE-18AE86C18D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4D032-C95D-417A-8E05-3EC6C6360B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30610-AF3E-4428-ABFA-00C0A043A6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2024-04-27T05:14:51Z</dcterms:modified>
</cp:coreProperties>
</file>