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A37C2-C90E-44A0-8683-CD5E1E2090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3825CB-9CBE-4088-A824-7857032D1F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characteristics and laboratory data for 64 subjects with community-acquired pneumonia (CAP) and 30 asymptomatic (AS) subjects in Uganda.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AD891-80CB-497B-A045-7925BDF725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Comparisons of opsonic activity against type 3 and type 9 Streptococcus pneumoniae in serum samples containing different levels of type-specific IgG from HIV-1–infected subjects in Uganda.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AD891-80CB-497B-A045-7925BDF7255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peripheral blood CD4+ lymphocyte count and serum opsonic activity against type 3 (A) and type 9 (B) Streptococcus pneumoniae and correlation between plasma HIV-1 RNA load and serum opsonic activity against type 3 (C) and type 9 (D) strains among HIV-1–infected Ugandan adults.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AD891-80CB-497B-A045-7925BDF7255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levels of serum IgG to type 3 pneumococcal capsular polysaccharide (CPS) (A) and type 9 CPS (B) and serum opsonic activity against type 3 (C) and type 9 (D) Streptococcus pneumoniae among patients with community-acquired pneumonia (CAP) and asymptomatic subjects (AS) with (HIV+) or without (HIV-) HIV infection. *P &lt; .05; **P &lt; .01; ***P &lt; .001, by Kruskal-Wallis test with Turkey's multiple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AD891-80CB-497B-A045-7925BDF7255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5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795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795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3795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11, December 2003, Pages 1534–1540,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https://doi.org/10.1086/379511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Clinical characteristics and laboratory data for 64 subjects with community-acquired pneumonia (CAP) and 30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77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11, December 2003, Pages 1534–1540,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https://doi.org/10.1086/379511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Comparisons of opsonic activity against type 3 and type 9 Streptococcus pneumoniae in serum samples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50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11, December 2003, Pages 1534–1540,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https://doi.org/10.1086/379511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Correlation between peripheral blood CD4</a:t>
            </a:r>
            <a:r>
              <a:rPr lang="en-US" altLang="en-US" b="0" baseline="30000"/>
              <a:t>+</a:t>
            </a:r>
            <a:r>
              <a:rPr lang="en-US" altLang="en-US" b="0"/>
              <a:t> lymphocyte count and serum opsonic activity against 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838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11, December 2003, Pages 1534–1540,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https://doi.org/10.1086/379511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Comparison of levels of serum IgG to type 3 pneumococcal capsular polysaccharide (CPS) (A) and type 9 CPS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691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Table 1 Clinical characteristics and laboratory data for 64 subjects with community-acquired pneumonia (CAP) and 30 ...</vt:lpstr>
      <vt:lpstr>Table 2 Comparisons of opsonic activity against type 3 and type 9 Streptococcus pneumoniae in serum samples ...</vt:lpstr>
      <vt:lpstr>Figure 1 Correlation between peripheral blood CD4+ lymphocyte count and serum opsonic activity against type ...</vt:lpstr>
      <vt:lpstr>Figure 2 Comparison of levels of serum IgG to type 3 pneumococcal capsular polysaccharide (CPS) (A) and type 9 CPS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2024-04-26T01:11:22Z</dcterms:modified>
</cp:coreProperties>
</file>