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6A2BBA-F38A-4C4C-8856-124F83CB40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1ADE58-E31C-4144-A0EF-B668DA06D7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Example of ProDom WWW server usage. This page displays ProDom 34.1 domain family 1856, corresponding to EGF-like growth factors. Clicking on a protein name displays the corresponding SWISS-PROT entry on the ExPASy server (top left, ref. 17 ). The PROSITE pattern in the consensus sequence is hypertext-linked to the PROSITE entry on ExPASy (middle left). Clicking on the RasMol field loads the structure into the RasMol molecular viewer (right, ref. 15 ). The GIF image on the lower left highlights conserved positions in this family as calculated with MultAlin ( 5 ).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8EE978-2595-4356-A000-9CAC453E9D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6.1.3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26, Issue 1, 1 January 1998, Pages 323–326, </a:t>
            </a:r>
            <a:r>
              <a:rPr lang="en-US" altLang="en-US" sz="1000">
                <a:solidFill>
                  <a:srgbClr val="333333"/>
                </a:solidFill>
                <a:hlinkClick r:id="rId3"/>
              </a:rPr>
              <a:t>https://doi.org/10.1093/nar/26.1.323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ProDom WWW server usage. This page displays ProDom 34.1 domain family 1856, corresponding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of ProDom WWW server usage. This page displays ProDom 34.1 domain family 1856, corresponding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2024-04-27T01:48:21Z</dcterms:modified>
</cp:coreProperties>
</file>