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C37FB-C920-4E42-B28C-B38B24B7BB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FC303-FB2E-4E97-B672-67FA465B2B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children with perinatally acquired HIV-1 infection in the United Kingdom and Ireland reported to mid-2006, according to birthplace.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398C1-D79F-413D-87B3-F416DD1BDF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HIV-1 RNA levels and CD4 cell percentages 12 months after initiation of HAART for children with HIV infection reported to mid-2006, according to year of and age at HAART initiation.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398C1-D79F-413D-87B3-F416DD1BDFD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Predictors of HIV-1 RNA level and CD4 cell percentage 12 months after HAART initiation.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398C1-D79F-413D-87B3-F416DD1BDFD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Rates of hospital admission, mortality, and AIDS and mortality combined, by year. aHospital admission rates are for 1996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398C1-D79F-413D-87B3-F416DD1BDFD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1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1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21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21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918–924,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of children with perinatally acquired HIV-1 infection in the United Kingdom and Ireland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4975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918–924,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HIV-1 RNA levels and CD4 cell percentages 12 months after initiation of HAART for children with HIV infection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918–924,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Predictors of HIV-1 RNA level and CD4 cell percentage 12 months after HAART initiation.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0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918–924,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Rates of hospital admission, mortality, and AIDS and mortality combined, by year. </a:t>
            </a:r>
            <a:r>
              <a:rPr lang="en-US" altLang="en-US" b="0" baseline="30000"/>
              <a:t>a</a:t>
            </a:r>
            <a:r>
              <a:rPr lang="en-US" altLang="en-US" b="0"/>
              <a:t>Hospital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78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Table 1 Characteristics of children with perinatally acquired HIV-1 infection in the United Kingdom and Ireland ...</vt:lpstr>
      <vt:lpstr>Table 2 HIV-1 RNA levels and CD4 cell percentages 12 months after initiation of HAART for children with HIV infection ...</vt:lpstr>
      <vt:lpstr>Table 3 Predictors of HIV-1 RNA level and CD4 cell percentage 12 months after HAART initiation.
</vt:lpstr>
      <vt:lpstr>Figure 1 Rates of hospital admission, mortality, and AIDS and mortality combined, by year. aHospital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2024-04-26T19:14:24Z</dcterms:modified>
</cp:coreProperties>
</file>