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AD15A-FBE8-4099-B2B2-8DD4849A7D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75422-0972-4067-82A4-6A19DE6481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B1DD1-14F0-4FD7-887E-E08C19D9EE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2024-04-26T18:51:54Z</dcterms:modified>
</cp:coreProperties>
</file>