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DEE34-F3B5-4CBB-B8F5-BF32A704E6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3ADFF-BDE2-4641-A4EB-67F14C3957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Perceptions of pcasso safeguards. Dark columns, physicians' ratings; light columns, patients' ratings.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D3AF7-D21F-4D67-BAC6-14AD0AD6B8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9, Issue 2, March 2002, Pages 181–191,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Perceptions of pcasso safeguards. Dark columns, physicians' ratings; light columns, patients' ratings.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Perceptions of pcasso safeguards. Dark columns, physicians' ratings; light columns, patients' ratings.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2024-04-26T17:27:52Z</dcterms:modified>
</cp:coreProperties>
</file>