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E99EE-7B23-43D1-8FEF-02E81569FF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7DE734-8A78-4A06-ABBA-AB8DCFAC45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EE76A-9F1B-4D64-AE0B-349D904BCF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2024-04-26T08:25:33Z</dcterms:modified>
</cp:coreProperties>
</file>