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EF10AC-8139-4619-9EAB-82E5311B29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1C9ADF-4395-4801-BA26-CD3B6EE76A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Distributions of the eclipsing binary populations according to period and amplitude.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8D6085-DF48-461B-AD33-0843C8BCF7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5.0875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358, Issue 3, April 2005, Pages 795–812,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https://doi.org/10.1111/j.1365-2966.2005.08751.x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Distributions of the eclipsing binary populations according to period and amplitude.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Distributions of the eclipsing binary populations according to period and amplitude.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2024-04-26T20:21:26Z</dcterms:modified>
</cp:coreProperties>
</file>