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4A1C2-9594-4221-B996-C30E964EEA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B96EA-0B73-451F-B2AD-8F1F9927A3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lFCD hubs: Reproducibility. Local maxima of the average lFCD across subjects, detected with probability P &gt; 0.5 within a 1-mL cubic volume, for each session (REST1 and REST2) and phase-encoding direction (LR and RL), superimposed on axial (top row) views of a GM template of the human brain. The colored pattern indicates the strength of the lFCD hubs in a logarithmic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472F0-0278-4328-9D18-B04072A36D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3249–3259,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lFCD hubs: Reproducibility. Local maxima of the average lFCD across subjects, detected with probability P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lFCD hubs: Reproducibility. Local maxima of the average lFCD across subjects, detected with probability P &gt;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2024-04-26T05:48:47Z</dcterms:modified>
</cp:coreProperties>
</file>