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9C579-0338-467A-8FC9-5B93F60259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A11CB0-B88B-4C20-B44A-DF3A6DAA30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Digits between 20 and 40 were presented on the computer screen. Subjects had to execute two tasks: judging whether a digit was odd or even, or judging whether the digit was greater or smaller than 30. A frame surrounding the digit instructed the subject which task to execute. In cue–target trials, this frame was presented 1200 ms before the target appeared. In no-cue–target trials, the instructional cue was presented simultaneously with the target. In cue-only trials, only the cue was presented. Null events, in which a blank screen was presented, served as a baseline.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2D268-87B5-4968-A284-270B864799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908–914,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Digits between 20 and 40 were presented on the computer screen. Subjects had to execute two tasks: judging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Digits between 20 and 40 were presented on the computer screen. Subjects had to execute two tasks: judging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2024-04-26T06:38:11Z</dcterms:modified>
</cp:coreProperties>
</file>