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92F6D8-634D-431F-BB00-FB24BCFEE1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14DCA5-4501-43F0-85F9-D50807C49A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2082B2-447D-4E61-87F1-D4E4257598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2024-04-27T05:14:12Z</dcterms:modified>
</cp:coreProperties>
</file>