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964F8C-FE08-45F1-A90E-92F757BA22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9E425F-D897-48D0-8A30-DA1D14B854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the HST true colour images of AGN classified as discs (top row), early-type (middle row) and peculiar/interacting (bottom row). The X-ray luminosity (0.5–10 keV) and redshift of each source are also shown. The images are about 5 × 5 arcsec in size.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44809B-8139-464C-9A4B-642E0BA605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49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397, Issue 2, August 2009, Pages 623–633,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https://doi.org/10.1111/j.1365-2966.2009.14951.x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Examples of the HST true colour images of AGN classified as discs (top row), early-type (middle row)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Examples of the HST true colour images of AGN classified as discs (top row), early-type (middle row)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2024-04-26T16:33:34Z</dcterms:modified>
</cp:coreProperties>
</file>