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D6B418-1F62-4FB7-AA04-0D213ABB33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DB2171-4D99-4FCA-A493-A7AF9D8FB8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Example of an antigen‐specific response to the G1 domain of the proteoglycan aggrecan compared with stimulation without antigen (Ag) or with the human cartilage‐derived antigens glycoprotein (gp)‐39 or collagen II in a patient with AS. After staining for T‐cell surface markers and intracellular cytokines a gate for CD4+ T cells was set. The percentage of IFNγ/CD69‐ or TNFα/CD69‐double‐positive cells of the CD4+ T‐cell subpopulation is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Rheumatology 42 ©British Society for Rheumatology;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42CDD5-FD61-4E62-9BC6-C0FCDB0A3F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g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42, Issue 7, July 2003, Pages 846–855, </a:t>
            </a:r>
            <a:r>
              <a:rPr lang="en-US" altLang="en-US" sz="1000">
                <a:solidFill>
                  <a:srgbClr val="333333"/>
                </a:solidFill>
                <a:hlinkClick r:id="rId3"/>
              </a:rPr>
              <a:t>https://doi.org/10.1093/rheumatology/keg230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Example of an antigen‐specific response to the G1 domain of the proteoglycan aggrecan compared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Example of an antigen‐specific response to the G1 domain of the proteoglycan aggrecan compared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2024-04-26T19:23:09Z</dcterms:modified>
</cp:coreProperties>
</file>