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6ECA2-E697-4AF4-96F8-2DFE200228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6B872-A279-487F-8F04-2CEAC17A4E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The island of Guam and the western Pacific Ocean. (From the 2000 US Census of Guam).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D602D-72DE-4A4A-889C-2AF7935113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Fluctuations in the population of Guam from 1668 to 2000. Data were compiled from various historical reports and official census records.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D602D-72DE-4A4A-889C-2AF7935113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Number of new cases of amyotrophic lateral sclerosis (ALS) and parkinsonism-dementia complex (PDC), during each 5-year period, among male and female Guamanian Chamorros, from 1940 to 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D602D-72DE-4A4A-889C-2AF79351130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Average annual incidence of amyotrophic lateral sclerosis (ALS) and parkinsonism-dementia complex (PDC) per 100,000 male and female Guamanian Chamorros per 5-year period from 1940 to 1999. Lines smoothed.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D602D-72DE-4A4A-889C-2AF79351130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f1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f1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f1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je/kwf1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157, Issue 2, 15 January 2003,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The island of Guam and the western Pacific Ocean. (From the 2000 US Census of Guam).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774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157, Issue 2, 15 January 2003,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Fluctuations in the population of Guam from 1668 to 2000. Data were compiled from various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34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157, Issue 2, 15 January 2003,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Number of new cases of amyotrophic lateral sclerosis (ALS) and parkinsonism-dementia complex (PDC),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648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157, Issue 2, 15 January 2003,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Average annual incidence of amyotrophic lateral sclerosis (ALS) and parkinsonism-dementia complex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5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The island of Guam and the western Pacific Ocean. (From the 2000 US Census of Guam).
</vt:lpstr>
      <vt:lpstr>FIGURE 2. Fluctuations in the population of Guam from 1668 to 2000. Data were compiled from various ...</vt:lpstr>
      <vt:lpstr>FIGURE 3. Number of new cases of amyotrophic lateral sclerosis (ALS) and parkinsonism-dementia complex (PDC), ...</vt:lpstr>
      <vt:lpstr>FIGURE 4. Average annual incidence of amyotrophic lateral sclerosis (ALS) and parkinsonism-dementia complex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2024-04-27T01:15:06Z</dcterms:modified>
</cp:coreProperties>
</file>