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6E945D-6CD1-4BD6-AAE7-464B6373C1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8332C-F8BA-4497-8247-35F2997F8B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Immunohistochemical localization of the HA-MeCP2 protein in brain regions of adult inducible transgenic mice. The two sets of panels show individual fluorescence channels and a merged image of the same field to compare the expression profile of the inducible transgene with endogenous MeCP2. In the top panels, transgene immunoreactivity is detected with anti-HA antibodies (green) in specific brain regions of an adult line B inducible transgenic mouse. In the bottom panels, endogenous MeCP2 immunoreactivity (red) is detected in the same brain regions of an adult wild-type mouse. In each set, Hoechst 33215 is included to label all cell nuclei in the field. Strong transgene immunoreactivity is observed in frontal cortex, piriform cortex and striatum, whereas little or no transgene immunoreactivity is detected in hippocampus, thalamus and brain stem. The higher magnification image of frontal cortex shows the expressed transgene to localize within the nucleus, where it displays a staining pattern similar to endogenous MeCP2. Scale bars for low and high magnification panels are 100 and 10 μm,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6CBED-EA1F-41FF-B2A4-7345A729FE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10, 15 May 2008, Pages 1386–1396, </a:t>
            </a:r>
            <a:r>
              <a:rPr lang="en-US" altLang="en-US" sz="1000">
                <a:solidFill>
                  <a:srgbClr val="333333"/>
                </a:solidFill>
                <a:hlinkClick r:id="rId3"/>
              </a:rPr>
              <a:t>https://doi.org/10.1093/hmg/ddn026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Immunohistochemical localization of the HA-MeCP2 protein in brain regions of adult inducible transgenic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Immunohistochemical localization of the HA-MeCP2 protein in brain regions of adult inducible transgenic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2024-04-27T01:10:17Z</dcterms:modified>
</cp:coreProperties>
</file>