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248A102-66C3-4C6B-AFAB-54ABA45D97A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749EDD6-2B28-4DA6-A550-8C9D8CA3D93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search methodology: (i) Koushik et al. [38], Olbrisch et al. [39] and Wolkowitz et al. [40]; (ii) Hailpern et al. [41] and Kurella et al. [42]; (iii) Carrasco et al. [43] and Gutierrez-Dalmau and Campistol [44] and (v) Harciarek et al. [45].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ERA-EDTA.This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F6997C-2C62-4254-AFC7-46A991B47DA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Funnel plots assessing publication bias by analyses conducted, cognitive domain effect sizes and significance level. Hollow symbols represent publication bias of studies included and solid symbols represent imputed studies required to avoid publication bias.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ERA-EDTA.This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F6997C-2C62-4254-AFC7-46A991B47DA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Cognitive performance by domains of transplant patients’ baseline performance compared with follow-up. Transplant patients compared with non-transplanted patients and transplant patients compared with matched healthy controls and standardized norms.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ERA-EDTA.This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F6997C-2C62-4254-AFC7-46A991B47DA0}"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dt/gfx24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dt/gfx24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dt/gfx240"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33, Issue 7, July 2018, Pages 1268–1277, </a:t>
            </a:r>
            <a:r>
              <a:rPr lang="en-US" altLang="en-US" sz="1000">
                <a:solidFill>
                  <a:srgbClr val="333333"/>
                </a:solidFill>
                <a:hlinkClick r:id="rId3"/>
              </a:rPr>
              <a:t>https://doi.org/10.1093/ndt/gfx240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search methodology: (i) Koushik et al. [38], Olbrisch et al. [39] and Wolkowitz et al. [40]; (ii)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1759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33, Issue 7, July 2018, Pages 1268–1277, </a:t>
            </a:r>
            <a:r>
              <a:rPr lang="en-US" altLang="en-US" sz="1000">
                <a:solidFill>
                  <a:srgbClr val="333333"/>
                </a:solidFill>
                <a:hlinkClick r:id="rId3"/>
              </a:rPr>
              <a:t>https://doi.org/10.1093/ndt/gfx240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Funnel plots assessing publication bias by analyses conducted, cognitive domain effect sizes and significance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65500" y="1371600"/>
            <a:ext cx="240758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Nephrol Dial Transplant</a:t>
            </a:r>
            <a:r>
              <a:rPr lang="en-US" altLang="en-US" sz="1000">
                <a:solidFill>
                  <a:srgbClr val="333333"/>
                </a:solidFill>
              </a:rPr>
              <a:t>, Volume 33, Issue 7, July 2018, Pages 1268–1277, </a:t>
            </a:r>
            <a:r>
              <a:rPr lang="en-US" altLang="en-US" sz="1000">
                <a:solidFill>
                  <a:srgbClr val="333333"/>
                </a:solidFill>
                <a:hlinkClick r:id="rId3"/>
              </a:rPr>
              <a:t>https://doi.org/10.1093/ndt/gfx240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Cognitive performance by domains of transplant patients’ baseline performance compared with follow-up.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285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Overview of search methodology: (i) Koushik et al. [38], Olbrisch et al. [39] and Wolkowitz et al. [40]; (ii) ...</vt:lpstr>
      <vt:lpstr>FIGURE 2 Funnel plots assessing publication bias by analyses conducted, cognitive domain effect sizes and significance ...</vt:lpstr>
      <vt:lpstr>FIGURE 3 Cognitive performance by domains of transplant patients’ baseline performance compared with follow-up.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2024-05-04T09:37:14Z</dcterms:modified>
</cp:coreProperties>
</file>