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A58D9-9E2F-4C78-8272-3A60F55253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AADE6-33BE-4913-8484-19D473C16C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48552-F93C-47CA-BC4A-083D69852A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2024-04-27T03:17:09Z</dcterms:modified>
</cp:coreProperties>
</file>