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09ADA6-EC43-42EA-8112-7C1C7C5CCF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85A607-1315-4C56-BCC9-CC5879C863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probability distribution of the magnification-induced distance error δDlum (relative to the true distance Dlum) for sources at redshift zS = 1.5. Compared are the distribution without correction (solid line), the all-sky distribution for the corrected distance using the optimal estimate (25) with κest reconstructed using the shear and flexion from a futuristic survey with ngal = 500 arcmin−2 and a filter scale θs = 3 arcsec (dashed line), and the distribution for sources in regions with estimated convergence κest=−0.05.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 Monthly Notices of the Royal Astronomical Society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9B4D0-F3FC-49F9-9F73-340C3DDCB8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79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412, Issue 2, April 2011, Pages 1023–1037,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https://doi.org/10.1111/j.1365-2966.2010.17963.x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14 </a:t>
            </a:r>
            <a:r>
              <a:rPr lang="en-US" altLang="en-US" b="0"/>
              <a:t>The probability distribution of the magnification-induced distance error δD</a:t>
            </a:r>
            <a:r>
              <a:rPr lang="en-US" altLang="en-US" b="0" baseline="-25000"/>
              <a:t>lum</a:t>
            </a:r>
            <a:r>
              <a:rPr lang="en-US" altLang="en-US" b="0"/>
              <a:t> (relative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14 The probability distribution of the magnification-induced distance error δDlum (relative to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2024-04-26T08:07:02Z</dcterms:modified>
</cp:coreProperties>
</file>