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302CC-68F1-4D79-A497-01B8AED00D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8E81C-AB98-4DD2-94F7-43B4A5131B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in area 1i and area 2. Top—Gyral maps from 1 subject demonstrating the location of area 1i and 2 relative to each other. Bottom—activation maps for 1 subject for area 1i. No clear somatotopic organization is observed and specific localization of activation is shared amongst digits.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0FE2D-9EBB-4F1C-911B-B9D59460B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2341–2351,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Activation in area 1</a:t>
            </a:r>
            <a:r>
              <a:rPr lang="en-US" altLang="en-US" b="0" baseline="-25000"/>
              <a:t>i</a:t>
            </a:r>
            <a:r>
              <a:rPr lang="en-US" altLang="en-US" b="0"/>
              <a:t> and area 2. Top—Gyral maps from 1 subject demonstrating the location of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Activation in area 1i and area 2. Top—Gyral maps from 1 subject demonstrating the location of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2024-04-26T14:06:14Z</dcterms:modified>
</cp:coreProperties>
</file>