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535FC7-2718-46D4-BE55-6651363C38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143F42-C152-43AC-8A7F-DFE929A08F5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P-wave velocity model for the Gåsefjord profile (AWI-90300/310 and 94400). The dashed line indicates the intersection with the Fønfjord profile (AWI-90320). For additional explanations see Fig. 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C8E16A-11B4-4566-A1E4-097A7DA09B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5.02514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160, Issue 2, February 2005, Pages 736–752,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https://doi.org/10.1111/j.1365-246X.2005.02514.x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11 </a:t>
            </a:r>
            <a:r>
              <a:rPr lang="en-US" altLang="en-US" b="0"/>
              <a:t>P-wave velocity model for the Gåsefjord profile (AWI-90300/310 and 94400). The dashed line indicates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11 P-wave velocity model for the Gåsefjord profile (AWI-90300/310 and 94400). The dashed line indicates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2024-04-26T21:56:33Z</dcterms:modified>
</cp:coreProperties>
</file>