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E324F-BE33-491C-BD53-70B98D2360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4CF08-2E12-4CDA-BB9E-1F327A4C35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ruptures, epicentre (star), focal mechanism of each segment, and rupture propagation direction (open arrows) for Tsetserleg (green) and Bolnay (red) earthquakes.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3A782-68D2-4118-B143-CB8C91AE15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3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169, Issue 3, June 2007, Pages 1115–1131,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https://doi.org/10.1111/j.1365-246X.2007.03323.x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Surface ruptures, epicentre (star), focal mechanism of each segment, and rupture propagation direction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Surface ruptures, epicentre (star), focal mechanism of each segment, and rupture propagation direction (open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2024-04-26T16:28:02Z</dcterms:modified>
</cp:coreProperties>
</file>