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DB069-4788-497F-A9CE-149FEA37A5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926F55-3F35-4974-8D72-A192B9B04B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C6EB4-9649-4152-863F-ACBE94A80E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2024-05-01T22:12:05Z</dcterms:modified>
</cp:coreProperties>
</file>