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1A39E5-F5E7-4CE7-A1A2-CA7ABC3F0E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280FBE-BD17-44AD-8AD8-BCBCF291AE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Multivariable regression of adherence percentage on pillbox organizer use and confounders for 237 individuals with 2504 person-years of follow-up.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93C72A-2CDD-41EC-B83C-3B6918C13E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212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7, 1 October 2007, Pages 908–915,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https://doi.org/10.1086/521250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Multivariable regression of adherence percentage on pillbox organizer use and confounders for 237 individuals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Multivariable regression of adherence percentage on pillbox organizer use and confounders for 237 individuals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2024-04-26T19:25:53Z</dcterms:modified>
</cp:coreProperties>
</file>