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500EFE-CD15-44EC-B057-E2ACAF8B0F5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41EE5D-5EB4-46AF-B9A6-F08C8BA339D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Microphotographs showing the inhibitory effect of huanglian on cell growth. MCF-7 and MDA-MB-231 cell lines were plated onto 6-well plates and treated with drug-free media (control) or media containing 10 μg/ml of huanglian for 72 h. The photographs were taken directly from culture plates using a phase microscope.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Carcinogenesis vol.26 no.11 © Oxford University Press 2005; all rights reserved.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C2C2DAD-3EB3-4916-8B8E-86A6F8149E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arcin/bgi1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Carcinogenesis</a:t>
            </a:r>
            <a:r>
              <a:rPr lang="en-US" altLang="en-US" sz="1000">
                <a:solidFill>
                  <a:srgbClr val="333333"/>
                </a:solidFill>
              </a:rPr>
              <a:t>, Volume 26, Issue 11, November 2005, Pages 1934–1939,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https://doi.org/10.1093/carcin/bgi154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Microphotographs showing the inhibitory effect of huanglian on cell growth. MCF-7 and MDA-MB-231 cell lines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Microphotographs showing the inhibitory effect of huanglian on cell growth. MCF-7 and MDA-MB-231 cell lines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2024-04-26T09:25:38Z</dcterms:modified>
</cp:coreProperties>
</file>