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5C677B-4557-43CC-A328-C93E3E28B0B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25D212-CE68-44DE-9892-CB530F2AA2A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Evolution of fEPSPs and learning curves for controls and CB1−/− mice during classical eyeblink conditioning. (A) At the top is illustrated the experimental design and some representative examples of fEPSPs recorded at the indicated times (first and ninth conditioning sessions) in representative CB+/+ and CB1 knockout (CB1−/−) mice. The 2 diagrams illustrated the evolution of fEPSPs (A) and the percentage of CRs (B) collected from both groups of animals (CB+/+, black triangles in A and black circles in B; CB1−/−, white triangles in A and white circles in B). Data are presented as mean ± standard error of the mean. “*” Indicates differences between the 2 groups for fEPSP slopes (P &lt; 0.05) and in the percentage of CRs (P &lt; 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52D986-F06E-4B1B-B43A-CE17D11068B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1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3, March 2012, Pages 550–566, </a:t>
            </a:r>
            <a:r>
              <a:rPr lang="en-US" altLang="en-US" sz="1000">
                <a:solidFill>
                  <a:srgbClr val="333333"/>
                </a:solidFill>
                <a:hlinkClick r:id="rId3"/>
              </a:rPr>
              <a:t>https://doi.org/10.1093/cercor/bhr103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Evolution of fEPSPs and learning curves for controls and CB1</a:t>
            </a:r>
            <a:r>
              <a:rPr lang="en-US" altLang="en-US" b="0" baseline="30000"/>
              <a:t>−/−</a:t>
            </a:r>
            <a:r>
              <a:rPr lang="en-US" altLang="en-US" b="0"/>
              <a:t> mice during classical eyeblink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10. Evolution of fEPSPs and learning curves for controls and CB1−/− mice during classical eyeblink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2024-09-20T07:39:47Z</dcterms:modified>
</cp:coreProperties>
</file>