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E56CE-BA3B-424E-AB78-EB5BF23FDB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B5305-7325-4F2D-A4FA-DEEFFA4371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E68A37-D378-4498-B1BE-837E3BD1CE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2024-04-26T15:37:58Z</dcterms:modified>
</cp:coreProperties>
</file>