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98931-E362-4AB8-B1A6-87F76DC1FD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0101FE-BF5C-49E7-A604-2D9701E93A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Chronic hypoxic conditions induce alterations in local DNA methylation at imprinted gene loci. Methylation levels at 12 imprinted differentially methylated regions (DMRs). Data represent two biological replicates and two technical replicates. The mean methylation is shown when between 3 and 12 individual CpG's are measured within a DMR. Box plots show maximum and minimum values and the inter-quartile range. The P -values were calculated using the non-parametric Wilcoxon match pairs test (#DMRs possibly affected by abnormal karyotype).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4B0AF-30A5-4CBE-ABCC-C4676D7CF9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19, 1 October 2009, Pages 3594–3604, </a:t>
            </a:r>
            <a:r>
              <a:rPr lang="en-US" altLang="en-US" sz="1000">
                <a:solidFill>
                  <a:srgbClr val="333333"/>
                </a:solidFill>
                <a:hlinkClick r:id="rId3"/>
              </a:rPr>
              <a:t>https://doi.org/10.1093/hmg/ddp307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Chronic hypoxic conditions induce alterations in local DNA methylation at imprinted gene loci. Methylation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Chronic hypoxic conditions induce alterations in local DNA methylation at imprinted gene loci. Methylation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2024-04-26T23:57:58Z</dcterms:modified>
</cp:coreProperties>
</file>