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AB4E98-E733-406E-A4F8-7E80ADA59FF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36F7F3-A561-43DB-8DF1-53990CEC8C6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Distribution of single sperm (allele) methylation of FOXK1 (left diagram) and KCNA7 (right). Red dots represent sperm samples of older (40–55 years) and blue dots of younger (25–35 years) donors. The FOXK1 assay targets 5 and the KCNA7 assay 12 CpG sites. The Y axis indicates the percentage of reads (individual sperm) with 0, 1, 2, 3, 4 or 5 methylated CpGs for FOXK1 and 0–12 methylated CpGs for KCNA7, respectively. Methylation measurements were performed using deep bisulfite sequencing. Average methylation values for the measured CpG sites are provided in Supplementary Material, Table S10.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E03C37-C04C-460E-8427-26403D577DF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3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22, 15 November 2016, Pages 4996–5005, </a:t>
            </a:r>
            <a:r>
              <a:rPr lang="en-US" altLang="en-US" sz="1000">
                <a:solidFill>
                  <a:srgbClr val="333333"/>
                </a:solidFill>
                <a:hlinkClick r:id="rId3"/>
              </a:rPr>
              <a:t>https://doi.org/10.1093/hmg/ddw328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Distribution of single sperm (allele) methylation of FOXK1 (left diagram) and KCNA7 (right). Red dots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Distribution of single sperm (allele) methylation of FOXK1 (left diagram) and KCNA7 (right). Red dots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2024-04-27T01:20:15Z</dcterms:modified>
</cp:coreProperties>
</file>